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1" r:id="rId3"/>
    <p:sldId id="268" r:id="rId4"/>
    <p:sldId id="257" r:id="rId5"/>
    <p:sldId id="258" r:id="rId6"/>
    <p:sldId id="260" r:id="rId7"/>
    <p:sldId id="266" r:id="rId8"/>
    <p:sldId id="267" r:id="rId9"/>
    <p:sldId id="259" r:id="rId10"/>
    <p:sldId id="262" r:id="rId11"/>
    <p:sldId id="263" r:id="rId12"/>
    <p:sldId id="264" r:id="rId13"/>
    <p:sldId id="265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067EB6-B418-4046-94F2-E9E156D13195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329875-4795-4AF8-9ED6-370DE309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90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37FB-AE52-4B12-B963-304AC416F2D8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9BC7-BD11-4212-B380-FC24D44B0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9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37FB-AE52-4B12-B963-304AC416F2D8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9BC7-BD11-4212-B380-FC24D44B0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2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37FB-AE52-4B12-B963-304AC416F2D8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9BC7-BD11-4212-B380-FC24D44B0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2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37FB-AE52-4B12-B963-304AC416F2D8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9BC7-BD11-4212-B380-FC24D44B0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9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37FB-AE52-4B12-B963-304AC416F2D8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9BC7-BD11-4212-B380-FC24D44B0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0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37FB-AE52-4B12-B963-304AC416F2D8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9BC7-BD11-4212-B380-FC24D44B0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9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37FB-AE52-4B12-B963-304AC416F2D8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9BC7-BD11-4212-B380-FC24D44B0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37FB-AE52-4B12-B963-304AC416F2D8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9BC7-BD11-4212-B380-FC24D44B0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1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37FB-AE52-4B12-B963-304AC416F2D8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9BC7-BD11-4212-B380-FC24D44B0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0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37FB-AE52-4B12-B963-304AC416F2D8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9BC7-BD11-4212-B380-FC24D44B0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2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37FB-AE52-4B12-B963-304AC416F2D8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9BC7-BD11-4212-B380-FC24D44B0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3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37FB-AE52-4B12-B963-304AC416F2D8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49BC7-BD11-4212-B380-FC24D44B0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5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bU809Cyra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6CsTTmvX6m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Unit 2.2 – Plate Tectonics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8001000" cy="3124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EQ1: How was scientific evidence used to come up with the Theory of Plate Tectonics, and has the theory become widely accepted by scientists?</a:t>
            </a:r>
          </a:p>
          <a:p>
            <a:r>
              <a:rPr lang="en-US" dirty="0" smtClean="0"/>
              <a:t>EQ2: How can we use observational evidence to predict plate boundaries and the motion of tectonic plates?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Review (part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The Theory of Continental Drift: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First proposed by Alfred Wegener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States that the continents are not static and in fact are moving in relation to each other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Theory of Seafloor Spreading: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Proposed by Harry Hess after he noticed giant mountain ranges and rift valleys under the Ocean.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This states that as the plates move apart, magma comes up at the point they separate and solidifies creating new crust.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9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the plates move?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Currents within the mantle, similar to those in the ocean, pull the crust in different directions.</a:t>
            </a:r>
          </a:p>
          <a:p>
            <a:endParaRPr lang="en-US" dirty="0" smtClean="0"/>
          </a:p>
          <a:p>
            <a:r>
              <a:rPr lang="en-US" dirty="0" smtClean="0"/>
              <a:t>The mechanism causing these currents is called ____</a:t>
            </a:r>
            <a:r>
              <a:rPr lang="en-US" dirty="0" smtClean="0">
                <a:solidFill>
                  <a:schemeClr val="tx2"/>
                </a:solidFill>
              </a:rPr>
              <a:t>Convection</a:t>
            </a:r>
          </a:p>
        </p:txBody>
      </p:sp>
    </p:spTree>
    <p:extLst>
      <p:ext uri="{BB962C8B-B14F-4D97-AF65-F5344CB8AC3E}">
        <p14:creationId xmlns:p14="http://schemas.microsoft.com/office/powerpoint/2010/main" val="24671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Convection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Look at the setup on the front table, what do you notice?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Lava lamp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What mechanism do you think is causing this to happen?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convection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How does this relate to the movement of the magma in the mantle?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Heat from core heats magma which rises to crust, cools and falls 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 convection current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7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plate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211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are 3 types of lithospheric plate boundaries: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__Convergent__ boundaries are when the plates are moving together.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_divergent_ boundaries are when the plates are moving apart.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smtClean="0">
                <a:solidFill>
                  <a:srgbClr val="00B050"/>
                </a:solidFill>
              </a:rPr>
              <a:t>__transform_ </a:t>
            </a:r>
            <a:r>
              <a:rPr lang="en-US" dirty="0" smtClean="0">
                <a:solidFill>
                  <a:srgbClr val="00B050"/>
                </a:solidFill>
              </a:rPr>
              <a:t>boundaries are when the plates are sliding past each other.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 of 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 types of crust: </a:t>
            </a:r>
          </a:p>
          <a:p>
            <a:pPr lvl="1"/>
            <a:r>
              <a:rPr lang="en-US" dirty="0" smtClean="0"/>
              <a:t>Continental – very thick, not very dense</a:t>
            </a:r>
          </a:p>
          <a:p>
            <a:pPr lvl="1"/>
            <a:r>
              <a:rPr lang="en-US" dirty="0" smtClean="0"/>
              <a:t>Oceanic – thinner and very dense</a:t>
            </a:r>
            <a:endParaRPr lang="en-US" dirty="0"/>
          </a:p>
          <a:p>
            <a:r>
              <a:rPr lang="en-US" dirty="0" smtClean="0"/>
              <a:t>Lithosphere: </a:t>
            </a:r>
            <a:r>
              <a:rPr lang="en-US" dirty="0" smtClean="0">
                <a:solidFill>
                  <a:srgbClr val="0070C0"/>
                </a:solidFill>
              </a:rPr>
              <a:t>outer shell of the earth including the crust and upper mantle; tectonic plates are found here</a:t>
            </a:r>
          </a:p>
          <a:p>
            <a:r>
              <a:rPr lang="en-US" dirty="0" smtClean="0"/>
              <a:t>Asthenosphere: </a:t>
            </a:r>
            <a:r>
              <a:rPr lang="en-US" dirty="0" smtClean="0">
                <a:solidFill>
                  <a:srgbClr val="0070C0"/>
                </a:solidFill>
              </a:rPr>
              <a:t>zone of the mantle below the lithosphere on which the plates “float”</a:t>
            </a:r>
            <a:endParaRPr lang="en-US" dirty="0"/>
          </a:p>
          <a:p>
            <a:r>
              <a:rPr lang="en-US" dirty="0" smtClean="0"/>
              <a:t>The Asthenosphere and molten rock of the mantle below flow and therefore slowly force the Lithosphere crust above it to 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pubs.usgs.gov/gip/dynamic/graphics/FigS1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1143000"/>
            <a:ext cx="8911524" cy="54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16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The Theory of Continental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Video</a:t>
            </a:r>
            <a:r>
              <a:rPr lang="en-US" sz="2800" dirty="0"/>
              <a:t>: 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www.youtube.com/watch?v=nbU809Cyrao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Alfred Wegener, was the first to propose </a:t>
            </a:r>
            <a:endParaRPr 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</a:t>
            </a:r>
            <a:r>
              <a:rPr lang="en-US" sz="2800" dirty="0" err="1" smtClean="0">
                <a:solidFill>
                  <a:schemeClr val="tx2"/>
                </a:solidFill>
              </a:rPr>
              <a:t>Continenetal</a:t>
            </a:r>
            <a:r>
              <a:rPr lang="en-US" sz="2800" dirty="0" smtClean="0">
                <a:solidFill>
                  <a:schemeClr val="tx2"/>
                </a:solidFill>
              </a:rPr>
              <a:t> Drift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What first gave him the idea that the continents move (drift)?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Continents look like they fit in a puzzle</a:t>
            </a:r>
            <a:r>
              <a:rPr lang="en-US" sz="2000" dirty="0" smtClean="0"/>
              <a:t> 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What additional evidence did Wegener find to support his theory?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fossils, rock formations, and similar Mts. OS. America 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sz="2800" dirty="0" err="1" smtClean="0">
                <a:solidFill>
                  <a:schemeClr val="tx2"/>
                </a:solidFill>
                <a:sym typeface="Wingdings" pitchFamily="2" charset="2"/>
              </a:rPr>
              <a:t>africa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 and N. </a:t>
            </a:r>
            <a:r>
              <a:rPr lang="en-US" sz="2800" dirty="0" err="1" smtClean="0">
                <a:solidFill>
                  <a:schemeClr val="tx2"/>
                </a:solidFill>
                <a:sym typeface="Wingdings" pitchFamily="2" charset="2"/>
              </a:rPr>
              <a:t>america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  Europe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3472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 of Continental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was the conclusive evidence that supported Wegener’s hypothesis, discovered decades after his death?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Evidence of sea floor spreading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Seafloor Spreading and </a:t>
            </a:r>
            <a:br>
              <a:rPr lang="en-US" dirty="0" smtClean="0"/>
            </a:br>
            <a:r>
              <a:rPr lang="en-US" dirty="0" smtClean="0"/>
              <a:t>Renewal of the Ocean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Video</a:t>
            </a:r>
            <a:r>
              <a:rPr lang="en-US" sz="2800" dirty="0" smtClean="0"/>
              <a:t>: </a:t>
            </a: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www.youtube.com/watch?v=6CsTTmvX6mc</a:t>
            </a:r>
            <a:r>
              <a:rPr lang="en-US" sz="2800" dirty="0" smtClean="0"/>
              <a:t> </a:t>
            </a:r>
            <a:endParaRPr lang="en-US" sz="2800" dirty="0"/>
          </a:p>
          <a:p>
            <a:pPr marL="0" indent="0">
              <a:buNone/>
            </a:pPr>
            <a:r>
              <a:rPr lang="en-US" dirty="0" smtClean="0"/>
              <a:t>What did people believe the sea floor looked like before WWII when Harry Hess mapped the sea floor.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Flat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does it actually look like?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Mountainous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mountain range in the middle of the </a:t>
            </a:r>
            <a:r>
              <a:rPr lang="en-US" dirty="0" err="1" smtClean="0"/>
              <a:t>atlantic</a:t>
            </a:r>
            <a:r>
              <a:rPr lang="en-US" dirty="0" smtClean="0"/>
              <a:t> ocean is called the  </a:t>
            </a:r>
            <a:r>
              <a:rPr lang="en-US" dirty="0" smtClean="0">
                <a:solidFill>
                  <a:schemeClr val="tx2"/>
                </a:solidFill>
              </a:rPr>
              <a:t>__Mid-Atlantic 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5821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What did Harry Hess discover when he analyzed core samples from the floor of the Atlantic Ocean?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Ridges &amp; </a:t>
            </a:r>
            <a:r>
              <a:rPr lang="en-US" dirty="0" err="1" smtClean="0">
                <a:solidFill>
                  <a:schemeClr val="tx2"/>
                </a:solidFill>
              </a:rPr>
              <a:t>mts.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Age of rock increased as you move away from the ridge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Hess called the idea of the </a:t>
            </a:r>
            <a:r>
              <a:rPr lang="en-US" dirty="0" err="1" smtClean="0"/>
              <a:t>atlantic</a:t>
            </a:r>
            <a:r>
              <a:rPr lang="en-US" dirty="0" smtClean="0"/>
              <a:t> ocean spreading _</a:t>
            </a:r>
            <a:r>
              <a:rPr lang="en-US" dirty="0" smtClean="0">
                <a:solidFill>
                  <a:schemeClr val="tx2"/>
                </a:solidFill>
              </a:rPr>
              <a:t>Sea-floor Spreading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seafloor is created in one place, what must happen somewhere else?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 destroyed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subduction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Seafloor Spreading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Read the “Evidence of Seafloor Spreading” section, and summarize in 2-3 sentences the evidence of seafloor spreading.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Magnetic anomalies (changes) recorded in the crust showing how the magnetic field fluctuated over time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2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ngdc.noaa.gov/mgg/ocean_age/data/2008/ngdc-generated_images/whole_world/2008_age_of_oceans_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52400"/>
            <a:ext cx="9620832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4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560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Unit 2.2 – Plate Tectonics</vt:lpstr>
      <vt:lpstr>The Theory of Plate Tectonics</vt:lpstr>
      <vt:lpstr>Layers of the Earth</vt:lpstr>
      <vt:lpstr>The Theory of Continental Drift</vt:lpstr>
      <vt:lpstr>The Theory of Continental Drift</vt:lpstr>
      <vt:lpstr>Seafloor Spreading and  Renewal of the Ocean Floor</vt:lpstr>
      <vt:lpstr>PowerPoint Presentation</vt:lpstr>
      <vt:lpstr>Evidence of Seafloor Spreading</vt:lpstr>
      <vt:lpstr>PowerPoint Presentation</vt:lpstr>
      <vt:lpstr>Review (part 1)</vt:lpstr>
      <vt:lpstr>What makes the plates move?</vt:lpstr>
      <vt:lpstr>Convection Currents</vt:lpstr>
      <vt:lpstr>Types of plate boundaries</vt:lpstr>
    </vt:vector>
  </TitlesOfParts>
  <Company>Portsmouth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2.2 – Plate Techtonics</dc:title>
  <dc:creator>Tyler Angers</dc:creator>
  <cp:lastModifiedBy>Lisa Zabel</cp:lastModifiedBy>
  <cp:revision>20</cp:revision>
  <cp:lastPrinted>2013-12-10T18:24:35Z</cp:lastPrinted>
  <dcterms:created xsi:type="dcterms:W3CDTF">2013-01-04T12:47:37Z</dcterms:created>
  <dcterms:modified xsi:type="dcterms:W3CDTF">2016-01-04T12:54:24Z</dcterms:modified>
</cp:coreProperties>
</file>